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Proxima Nova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regular.fntdata"/><Relationship Id="rId11" Type="http://schemas.openxmlformats.org/officeDocument/2006/relationships/slide" Target="slides/slide6.xml"/><Relationship Id="rId22" Type="http://schemas.openxmlformats.org/officeDocument/2006/relationships/font" Target="fonts/ProximaNova-italic.fntdata"/><Relationship Id="rId10" Type="http://schemas.openxmlformats.org/officeDocument/2006/relationships/slide" Target="slides/slide5.xml"/><Relationship Id="rId21" Type="http://schemas.openxmlformats.org/officeDocument/2006/relationships/font" Target="fonts/ProximaNov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ProximaNova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ada4bba2f0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ada4bba2f0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acea0a93b8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acea0a93b8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acea0a93b8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acea0a93b8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acea0a93b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acea0a93b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acea0a93b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acea0a93b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ada4bba2f0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ada4bba2f0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ada4bba2f0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ada4bba2f0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ada4bba2f0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ada4bba2f0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1ada4bba2f0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1ada4bba2f0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6" Type="http://schemas.openxmlformats.org/officeDocument/2006/relationships/image" Target="../media/image2.png"/><Relationship Id="rId7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82625" y="235550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A61C00"/>
                </a:solidFill>
              </a:rPr>
              <a:t>EASY TRACK</a:t>
            </a:r>
            <a:endParaRPr b="1" i="1">
              <a:solidFill>
                <a:srgbClr val="A61C00"/>
              </a:solidFill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311700" y="2805402"/>
            <a:ext cx="8520600" cy="16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2000">
                <a:solidFill>
                  <a:srgbClr val="980000"/>
                </a:solidFill>
              </a:rPr>
              <a:t>SaiMahith Chigurupati            002700539     </a:t>
            </a:r>
            <a:endParaRPr sz="2000">
              <a:solidFill>
                <a:srgbClr val="980000"/>
              </a:solidFill>
            </a:endParaRPr>
          </a:p>
          <a:p>
            <a:pPr indent="0" lvl="0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2000">
                <a:solidFill>
                  <a:srgbClr val="980000"/>
                </a:solidFill>
              </a:rPr>
              <a:t>Maruti Mohit Rayalacheruvu 002109594</a:t>
            </a:r>
            <a:endParaRPr sz="2000">
              <a:solidFill>
                <a:srgbClr val="980000"/>
              </a:solidFill>
            </a:endParaRPr>
          </a:p>
          <a:p>
            <a:pPr indent="0" lvl="0" marL="3657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"/>
              <a:buNone/>
            </a:pPr>
            <a:r>
              <a:rPr lang="en" sz="2000">
                <a:solidFill>
                  <a:srgbClr val="980000"/>
                </a:solidFill>
              </a:rPr>
              <a:t>Mohitha Edara				 002770011</a:t>
            </a:r>
            <a:r>
              <a:rPr lang="en" sz="2000">
                <a:solidFill>
                  <a:srgbClr val="980000"/>
                </a:solidFill>
              </a:rPr>
              <a:t>	</a:t>
            </a:r>
            <a:r>
              <a:rPr lang="en" sz="2000">
                <a:solidFill>
                  <a:srgbClr val="980000"/>
                </a:solidFill>
              </a:rPr>
              <a:t>Prakhya Dasari				 002774723	</a:t>
            </a:r>
            <a:r>
              <a:rPr lang="en" sz="2000"/>
              <a:t>	</a:t>
            </a:r>
            <a:endParaRPr sz="2000"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700" y="2512549"/>
            <a:ext cx="3322626" cy="186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72075" y="7405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000"/>
          </a:p>
          <a:p>
            <a:pPr indent="0" lvl="0" marL="2743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4400"/>
              <a:t>THANK YOU</a:t>
            </a:r>
            <a:endParaRPr b="1" sz="4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/>
              <a:t>In order to help keep a track of expenses, we designed an expense-tracker application for users to add all of their expenses, divided into multiple categories, and view a detailed summary of how much they are spending.</a:t>
            </a:r>
            <a:endParaRPr sz="2200"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75900" y="2921850"/>
            <a:ext cx="3573174" cy="200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CRUD expenses</a:t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Split expenses into ‘expense’ and ‘income’ type transactions</a:t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Group expenses into multiple categories while creating</a:t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Filter expenses using frequency and transactions-type</a:t>
            </a:r>
            <a:endParaRPr b="1"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 sz="2200"/>
              <a:t>View expense analytics with charts and expense types, to see the total transactions and total turnover</a:t>
            </a:r>
            <a:endParaRPr b="1" sz="2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STACK USED</a:t>
            </a:r>
            <a:endParaRPr/>
          </a:p>
        </p:txBody>
      </p:sp>
      <p:sp>
        <p:nvSpPr>
          <p:cNvPr id="106" name="Google Shape;106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HTML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SASS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JavaScript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MongoDB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React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ANTD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Express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Axios</a:t>
            </a:r>
            <a:endParaRPr sz="2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8475" y="586425"/>
            <a:ext cx="1439575" cy="143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446230">
            <a:off x="4263066" y="1149950"/>
            <a:ext cx="2147832" cy="1610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1481" y="2693550"/>
            <a:ext cx="2654645" cy="1875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73850" y="2231579"/>
            <a:ext cx="1994751" cy="999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73850" y="3436175"/>
            <a:ext cx="2148101" cy="1074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3823075" y="4438225"/>
            <a:ext cx="16344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Register page</a:t>
            </a:r>
            <a:endParaRPr/>
          </a:p>
        </p:txBody>
      </p:sp>
      <p:pic>
        <p:nvPicPr>
          <p:cNvPr id="118" name="Google Shape;11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5250" y="1073324"/>
            <a:ext cx="6333501" cy="3416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</p:txBody>
      </p:sp>
      <p:pic>
        <p:nvPicPr>
          <p:cNvPr id="124" name="Google Shape;12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9150" y="1152475"/>
            <a:ext cx="6832799" cy="3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3812775" y="4493825"/>
            <a:ext cx="16344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Login</a:t>
            </a:r>
            <a:r>
              <a:rPr lang="en"/>
              <a:t> page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625" y="1152475"/>
            <a:ext cx="6252739" cy="341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>
            <p:ph idx="1" type="body"/>
          </p:nvPr>
        </p:nvSpPr>
        <p:spPr>
          <a:xfrm>
            <a:off x="3812775" y="4504125"/>
            <a:ext cx="1634400" cy="50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Adding expense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7213" y="1152475"/>
            <a:ext cx="6949576" cy="3416400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0"/>
          <p:cNvSpPr txBox="1"/>
          <p:nvPr/>
        </p:nvSpPr>
        <p:spPr>
          <a:xfrm>
            <a:off x="3985513" y="4507100"/>
            <a:ext cx="1523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Dashboard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9CB9C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3100" y="1173288"/>
            <a:ext cx="6370084" cy="3374776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 txBox="1"/>
          <p:nvPr/>
        </p:nvSpPr>
        <p:spPr>
          <a:xfrm>
            <a:off x="3784025" y="4476000"/>
            <a:ext cx="1468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Analytics</a:t>
            </a:r>
            <a:endParaRPr sz="18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